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89" r:id="rId3"/>
    <p:sldId id="259" r:id="rId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29/12/67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29/12/67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29/12/67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29/12/67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29/12/67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29/12/67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29/12/67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29/12/67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29/12/67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29/12/67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29/12/67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29/12/67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29/12/67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ประกาศกระทรวงแรงงาน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เรื่อง </a:t>
            </a:r>
            <a:r>
              <a:rPr lang="th-TH" altLang="en-US" sz="3400" dirty="0">
                <a:solidFill>
                  <a:prstClr val="black"/>
                </a:solidFill>
              </a:rPr>
              <a:t>ขยายกำหนดเวลาการยื่นแบบรายการแสดงการส่งเงินสมทบและการนำส่งเงินสมทบผ่านระบบอิเล็กทรอนิกส์ (</a:t>
            </a:r>
            <a:r>
              <a:rPr lang="en-GB" altLang="en-US" sz="3400" dirty="0">
                <a:solidFill>
                  <a:prstClr val="black"/>
                </a:solidFill>
              </a:rPr>
              <a:t>e-Payment) 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พ.ศ. </a:t>
            </a:r>
            <a:r>
              <a:rPr lang="th-TH" altLang="en-US" sz="3400" dirty="0">
                <a:solidFill>
                  <a:prstClr val="black"/>
                </a:solidFill>
              </a:rPr>
              <a:t>2567</a:t>
            </a: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>
                <a:solidFill>
                  <a:prstClr val="black"/>
                </a:solidFill>
              </a:rPr>
              <a:t>นุเบกษา</a:t>
            </a:r>
            <a:r>
              <a:rPr lang="th-TH" altLang="en-US" sz="3400" dirty="0">
                <a:solidFill>
                  <a:prstClr val="black"/>
                </a:solidFill>
              </a:rPr>
              <a:t> </a:t>
            </a:r>
            <a:r>
              <a:rPr lang="en-US" altLang="en-US" sz="3400" dirty="0" smtClean="0">
                <a:solidFill>
                  <a:prstClr val="black"/>
                </a:solidFill>
              </a:rPr>
              <a:t>27 </a:t>
            </a:r>
            <a:r>
              <a:rPr lang="th-TH" altLang="en-US" sz="3400" dirty="0" smtClean="0">
                <a:solidFill>
                  <a:prstClr val="black"/>
                </a:solidFill>
              </a:rPr>
              <a:t>ธันวาคม 2567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/>
              <a:t>ประกาศนี้ให้ใช้บังคับตั้งแต่วันที่ 1 มกราคม 2568 เป็นต้น</a:t>
            </a:r>
            <a:r>
              <a:rPr lang="th-TH" dirty="0" smtClean="0"/>
              <a:t>ไป</a:t>
            </a:r>
          </a:p>
          <a:p>
            <a:pPr marL="538163" indent="-363538">
              <a:buFont typeface="Wingdings" panose="05000000000000000000" pitchFamily="2" charset="2"/>
              <a:buChar char="q"/>
            </a:pP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ขยายกำหนดเวลา กรณีนายจ้างยื่นแบบรายการแสดงการส่งเงินสมทบและการนำส่งเงินสมทบตามมาตรา 47 แห่งพระราชบัญญัติประกันสังคม พ.ศ. 2533 ซึ่งแก้ไขเพิ่มเติมโดยพระราชบัญญัติประกันสังคม (ฉบับที่ 4) พ.ศ. 2558 โดยวิธีการนำส่งเงินสมทบผ่านระบบอิเล็กทรอนิกส์ (</a:t>
            </a:r>
            <a:r>
              <a:rPr lang="en-GB" dirty="0">
                <a:latin typeface="Cordia New" panose="020B0304020202020204" pitchFamily="34" charset="-34"/>
                <a:cs typeface="Cordia New" panose="020B0304020202020204" pitchFamily="34" charset="-34"/>
              </a:rPr>
              <a:t>e-Payment) </a:t>
            </a: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ออกไปอีก 7 วันทำการนับแต่วันที่พ้นกำหนดวันที่ 15 ของเดือนถัดจากเดือนที่มีการหักเงินสมทบไว้</a:t>
            </a:r>
          </a:p>
          <a:p>
            <a:pPr marL="174625"/>
            <a:r>
              <a:rPr lang="th-TH" dirty="0" smtClean="0">
                <a:latin typeface="Cordia New" panose="020B0304020202020204" pitchFamily="34" charset="-34"/>
                <a:cs typeface="Cordia New" panose="020B0304020202020204" pitchFamily="34" charset="-34"/>
              </a:rPr>
              <a:t>	การ</a:t>
            </a:r>
            <a:r>
              <a:rPr lang="th-TH" dirty="0">
                <a:latin typeface="Cordia New" panose="020B0304020202020204" pitchFamily="34" charset="-34"/>
                <a:cs typeface="Cordia New" panose="020B0304020202020204" pitchFamily="34" charset="-34"/>
              </a:rPr>
              <a:t>ดำเนินการตามวรรคหนึ่ง ให้ใช้สำหรับการยื่นแบบรายการแสดงการส่งเงินสมทบและการนำส่งเงินสมทบสำหรับค่าจ้าง ตั้งแต่เดือนมกราคม พ.ศ. 2568 ถึงเดือนธันวาคม พ.ศ. 2572</a:t>
            </a:r>
            <a:endParaRPr lang="th-TH" dirty="0" smtClean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3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175</Words>
  <Application>Microsoft Office PowerPoint</Application>
  <PresentationFormat>On-screen Show (4:3)</PresentationFormat>
  <Paragraphs>29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Angsana New</vt:lpstr>
      <vt:lpstr>Arial</vt:lpstr>
      <vt:lpstr>Calibri</vt:lpstr>
      <vt:lpstr>Cordia New</vt:lpstr>
      <vt:lpstr>Wingdings</vt:lpstr>
      <vt:lpstr>1_Office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Acer</cp:lastModifiedBy>
  <cp:revision>112</cp:revision>
  <dcterms:created xsi:type="dcterms:W3CDTF">2021-09-20T08:12:31Z</dcterms:created>
  <dcterms:modified xsi:type="dcterms:W3CDTF">2024-12-29T11:13:34Z</dcterms:modified>
</cp:coreProperties>
</file>